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 Siwy" initials="MS" lastIdx="1" clrIdx="0">
    <p:extLst>
      <p:ext uri="{19B8F6BF-5375-455C-9EA6-DF929625EA0E}">
        <p15:presenceInfo xmlns:p15="http://schemas.microsoft.com/office/powerpoint/2012/main" userId="252e38a12928693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63" autoAdjust="0"/>
    <p:restoredTop sz="69116" autoAdjust="0"/>
  </p:normalViewPr>
  <p:slideViewPr>
    <p:cSldViewPr snapToGrid="0">
      <p:cViewPr varScale="1">
        <p:scale>
          <a:sx n="82" d="100"/>
          <a:sy n="82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BF659-407D-418C-91E9-3D2992F80438}" type="datetimeFigureOut">
              <a:rPr lang="en-US" smtClean="0"/>
              <a:t>5/3/24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FB13F-CAC2-41B8-BD7F-080FDB3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00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euevents.zendesk.com/hc/en-us/articles/360022509031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ceuevents.com/attendance" TargetMode="External"/><Relationship Id="rId5" Type="http://schemas.openxmlformats.org/officeDocument/2006/relationships/hyperlink" Target="https://ceuevents.zendesk.com/hc/en-us/articles/115001211791)" TargetMode="External"/><Relationship Id="rId4" Type="http://schemas.openxmlformats.org/officeDocument/2006/relationships/hyperlink" Target="http://www.ceuevents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Attendance</a:t>
            </a:r>
          </a:p>
          <a:p>
            <a:pPr rtl="0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en-US" sz="1200" b="1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 les </a:t>
            </a:r>
            <a:r>
              <a:rPr lang="en-US" sz="1200" b="1" i="0" u="sng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instructeurs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Saisissez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 code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l'événement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dans la zone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située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au-dessus des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tirets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pour que les participants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puissent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prendre note. Nous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recommandons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saisir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lettres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minuscules.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Où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trouver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 code unique pour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? 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https://ceuevents.zendesk.com/hc/en-us/articles/360022509031</a:t>
            </a:r>
            <a:endParaRPr lang="en-US" sz="1200" b="0" i="0" u="sng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Alors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je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réponds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questions,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assurez-vous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participation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suivant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les instructions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l'écran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Une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fois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complété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étape,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dans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CEU Events Account et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télécharger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certificat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complétion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1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 les </a:t>
            </a:r>
            <a:r>
              <a:rPr lang="en-US" sz="1200" b="1" i="0" u="sng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instructeurs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Veuillez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confirmer la participation.</a:t>
            </a: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tant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qu'instructeur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connectez-vous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www.ceuevents.com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appareil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OU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ouvrez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CEU Events App,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indiquez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les participants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présents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https://ceuevents.zendesk.com/hc/en-us/articles/115001211791)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instantanément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via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leur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CEU Events Attendee Account, les participants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pourront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télécharger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leur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certificat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complétion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www.ceuevents.com/attendance</a:t>
            </a:r>
            <a:endParaRPr lang="en-US" b="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8FB13F-CAC2-41B8-BD7F-080FDB3367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02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2B361-F893-4627-B1A8-6AF6D8F6F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5F31DD-E233-4EB3-B07E-DA010EFCD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9D8B4-307D-4866-AF7F-FD2E30AF8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9FAD8-BEFA-4A57-A23D-338251A52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A5A80-232F-42A5-ACEC-3E87C3068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6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5AF71-503C-40D4-974A-10BAA71E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820FC2-FAF5-40A5-A70F-6DA0020E0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BC5AA-4666-46ED-AEF9-0CCD4BA0B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2DB5C-C5F0-41AD-812A-929EA4F99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1C956-8FC9-4DB6-8BA0-EEF79D59F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4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4B78A4-E50F-46EC-8C6A-A3D3797E0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D77B8-402D-403E-AB0D-6FFD0B3A5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B9237-8D0B-40C4-B4E3-986458678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BD2B3-F433-46CC-A5FC-ED686E4D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74B4D-DFC0-44B0-8A64-49F4C672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2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B51CD-4D67-4B19-BA09-EBCD399BA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6B150-4C7F-47F6-B5BD-D8D15775A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34065-DCFB-479C-A733-AA327476A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C2B1F-B8D2-4195-B566-0B143B67B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731A0-7549-4014-AA84-58E18D763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2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E2601-50BE-46B9-AAE2-7C61F0D4C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EDE5C-66EC-4CCD-AF23-67A9088CF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B3F7-E3BB-436D-8049-00134F7CE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1C1C4-57ED-4217-A9EC-D1020734E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F3DE0-795A-4047-9EF0-4E16621D0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58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19AB7-4030-4276-8F05-55143ABE1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E8A1C-69A5-41E8-B295-E587D439E0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23B2C5-6849-4D8E-AFF5-2CB2E7C8E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9A933-46F4-4785-BB9D-37A73092A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8B8B6-0601-42EC-8F86-C333017E4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52291-D4ED-416D-89AB-95E31EA43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48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F607A-2D5F-4F75-93A5-CEF386E72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588504-3C13-4E53-ACCD-5CD3BFD55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4FFEDD-B4EF-4BF2-AD49-4DACDBF9B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754990-E2B8-42CE-8C61-4AF8DFF849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78245D-D6EE-48CF-A45D-3A8F24680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8C9CC3-F492-47C6-9583-B02148D6A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5614F8-113D-401C-ABB6-92851D7D5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DF48D1-B0D9-4A08-B2CF-C67E1B534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2719D-ED46-4A9A-A3A4-808E0E66D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BBD774-1A79-43E7-9559-6B863425C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BAA2D7-C411-4E93-9826-7FAC53D9D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22563-8918-4930-9573-F89B03EF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85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DFCF39-1A8C-494F-8EDC-D8E3D95FA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0AAE25-F667-4002-BE98-47C302417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3F139-887E-47CD-8B55-46B295C5C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67110-1A43-4F3B-8F93-2DE742403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5F5A7-4BDE-40A1-BE83-6C1DDF4D3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09D63E-FC64-4323-A4D4-A7EE441ADA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1619F9-3294-4955-A761-ABBB9DD21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7EE70-FE46-4D97-A5A9-F59EC3B1E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94D9C-EF00-4EE9-A59A-0F0ECCBF5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58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A6DF3-BA19-4A7B-9131-37C0EF37B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5DCDDA-7B23-4CD8-8288-BDC94272D4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EFBB29-63F8-4D1E-9A41-BF2D9BE98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07CF5B-3901-453A-BAD3-7FCA8C990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58E0F-F926-49DE-8F82-C29FF2E04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3E7FC9-EF31-4DFB-878D-E3EC16736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8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6DBBC5-A80D-420E-8053-80CFA22B4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2ACA2-5B1B-42BD-892F-55261248B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238D9-3E42-4881-9CCC-5F38A2FA0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C7216-226F-4962-929F-44451379B585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B9924-3EBE-46AF-9CF9-59710B9B74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0F8AD-E6C0-42E8-9182-8EF9A3412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94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lose-up of a card&#10;&#10;Description automatically generated">
            <a:extLst>
              <a:ext uri="{FF2B5EF4-FFF2-40B4-BE49-F238E27FC236}">
                <a16:creationId xmlns:a16="http://schemas.microsoft.com/office/drawing/2014/main" id="{316BE3FE-B27E-2F76-6AAB-6E636ADDBA0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09A616-FAC7-4763-8145-847D5DE1C610}"/>
              </a:ext>
            </a:extLst>
          </p:cNvPr>
          <p:cNvSpPr txBox="1"/>
          <p:nvPr/>
        </p:nvSpPr>
        <p:spPr>
          <a:xfrm>
            <a:off x="561911" y="2703582"/>
            <a:ext cx="46432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spc="600">
                <a:latin typeface="Arial Black" panose="020B0A04020102020204" pitchFamily="34" charset="0"/>
                <a:cs typeface="Aharoni" panose="020B0604020202020204" pitchFamily="2" charset="-79"/>
              </a:rPr>
              <a:t>xxxx</a:t>
            </a:r>
            <a:endParaRPr lang="en-US" sz="9600" spc="600" dirty="0">
              <a:latin typeface="Arial Black" panose="020B0A04020102020204" pitchFamily="34" charset="0"/>
              <a:cs typeface="Aharoni" panose="020B0604020202020204" pitchFamily="2" charset="-79"/>
            </a:endParaRPr>
          </a:p>
        </p:txBody>
      </p:sp>
      <p:sp>
        <p:nvSpPr>
          <p:cNvPr id="4" name="AutoShape 6" descr="Flag of Canada - Wikipedia">
            <a:extLst>
              <a:ext uri="{FF2B5EF4-FFF2-40B4-BE49-F238E27FC236}">
                <a16:creationId xmlns:a16="http://schemas.microsoft.com/office/drawing/2014/main" id="{29FE0486-B362-0348-B0E7-AF08618F53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Flag of Canada - Wikipedia">
            <a:extLst>
              <a:ext uri="{FF2B5EF4-FFF2-40B4-BE49-F238E27FC236}">
                <a16:creationId xmlns:a16="http://schemas.microsoft.com/office/drawing/2014/main" id="{1C6DD724-0461-634B-92E0-59E184A3D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243" y="6467300"/>
            <a:ext cx="605906" cy="302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820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</TotalTime>
  <Words>191</Words>
  <Application>Microsoft Macintosh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Siwy</dc:creator>
  <cp:lastModifiedBy>Mandy Moore</cp:lastModifiedBy>
  <cp:revision>25</cp:revision>
  <dcterms:created xsi:type="dcterms:W3CDTF">2020-01-06T19:29:33Z</dcterms:created>
  <dcterms:modified xsi:type="dcterms:W3CDTF">2024-05-03T16:46:39Z</dcterms:modified>
</cp:coreProperties>
</file>