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 Siwy" initials="MS" lastIdx="1" clrIdx="0">
    <p:extLst>
      <p:ext uri="{19B8F6BF-5375-455C-9EA6-DF929625EA0E}">
        <p15:presenceInfo xmlns:p15="http://schemas.microsoft.com/office/powerpoint/2012/main" userId="252e38a12928693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00" autoAdjust="0"/>
    <p:restoredTop sz="69116" autoAdjust="0"/>
  </p:normalViewPr>
  <p:slideViewPr>
    <p:cSldViewPr snapToGrid="0">
      <p:cViewPr varScale="1">
        <p:scale>
          <a:sx n="82" d="100"/>
          <a:sy n="82" d="100"/>
        </p:scale>
        <p:origin x="36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FBF659-407D-418C-91E9-3D2992F80438}" type="datetimeFigureOut">
              <a:rPr lang="en-US" smtClean="0"/>
              <a:t>5/3/24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8FB13F-CAC2-41B8-BD7F-080FDB3367F7}" type="slidenum">
              <a:rPr lang="en-US" smtClean="0"/>
              <a:t>‹#›</a:t>
            </a:fld>
            <a:endParaRPr lang="en-US"/>
          </a:p>
        </p:txBody>
      </p:sp>
    </p:spTree>
    <p:extLst>
      <p:ext uri="{BB962C8B-B14F-4D97-AF65-F5344CB8AC3E}">
        <p14:creationId xmlns:p14="http://schemas.microsoft.com/office/powerpoint/2010/main" val="37713006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euevents.zendesk.com/hc/en-us/articles/360022509031" TargetMode="External"/><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hyperlink" Target="http://www.ceuevents.com/attendance" TargetMode="External"/><Relationship Id="rId5" Type="http://schemas.openxmlformats.org/officeDocument/2006/relationships/hyperlink" Target="https://ceuevents.zendesk.com/hc/en-us/articles/115001211791" TargetMode="External"/><Relationship Id="rId4" Type="http://schemas.openxmlformats.org/officeDocument/2006/relationships/hyperlink" Target="http://www.ceuevents.com/"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a:r>
              <a:rPr lang="en-US" sz="1200" b="1" i="0" u="none" strike="noStrike" kern="1200" dirty="0">
                <a:solidFill>
                  <a:schemeClr val="tx1"/>
                </a:solidFill>
                <a:effectLst/>
                <a:latin typeface="+mn-lt"/>
                <a:ea typeface="+mn-ea"/>
                <a:cs typeface="+mn-cs"/>
              </a:rPr>
              <a:t>Attendance</a:t>
            </a:r>
          </a:p>
          <a:p>
            <a:pPr rtl="0"/>
            <a:endParaRPr lang="en-US" sz="12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i="1" u="sng" strike="noStrike" kern="1200" dirty="0">
                <a:solidFill>
                  <a:schemeClr val="tx1"/>
                </a:solidFill>
                <a:effectLst/>
                <a:latin typeface="+mn-lt"/>
                <a:ea typeface="+mn-ea"/>
                <a:cs typeface="+mn-cs"/>
              </a:rPr>
              <a:t>For Instructors: </a:t>
            </a:r>
            <a:r>
              <a:rPr lang="en-US" sz="1200" b="0" i="1" u="sng" strike="noStrike" kern="1200" dirty="0">
                <a:solidFill>
                  <a:schemeClr val="tx1"/>
                </a:solidFill>
                <a:effectLst/>
                <a:latin typeface="+mn-lt"/>
                <a:ea typeface="+mn-ea"/>
                <a:cs typeface="+mn-cs"/>
              </a:rPr>
              <a:t>Enter the Event Code </a:t>
            </a:r>
            <a:r>
              <a:rPr lang="en-US" sz="1200" b="0" i="1" u="none" strike="noStrike" kern="1200" dirty="0">
                <a:solidFill>
                  <a:schemeClr val="tx1"/>
                </a:solidFill>
                <a:effectLst/>
                <a:latin typeface="+mn-lt"/>
                <a:ea typeface="+mn-ea"/>
                <a:cs typeface="+mn-cs"/>
              </a:rPr>
              <a:t>in the text box above the dashes for attendees to see.  We recommend entering lower case letters. Where to find the unique Event Code for this event? </a:t>
            </a:r>
            <a:r>
              <a:rPr lang="en-US" sz="1200" b="0" i="1" u="sng" strike="noStrike" kern="1200" dirty="0">
                <a:solidFill>
                  <a:schemeClr val="tx1"/>
                </a:solidFill>
                <a:effectLst/>
                <a:latin typeface="+mn-lt"/>
                <a:ea typeface="+mn-ea"/>
                <a:cs typeface="+mn-cs"/>
                <a:hlinkClick r:id="rId3"/>
              </a:rPr>
              <a:t>https://ceuevents.zendesk.com/hc/en-us/articles/360022509031</a:t>
            </a:r>
            <a:r>
              <a:rPr lang="en-US" sz="1200" b="0" i="1" u="none" strike="noStrike" kern="1200" dirty="0">
                <a:solidFill>
                  <a:schemeClr val="tx1"/>
                </a:solidFill>
                <a:effectLst/>
                <a:latin typeface="+mn-lt"/>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u="none" strike="noStrike" kern="1200" dirty="0">
              <a:solidFill>
                <a:schemeClr val="tx1"/>
              </a:solidFill>
              <a:effectLst/>
              <a:latin typeface="+mn-lt"/>
              <a:ea typeface="+mn-ea"/>
              <a:cs typeface="+mn-cs"/>
            </a:endParaRPr>
          </a:p>
          <a:p>
            <a:pPr rtl="0"/>
            <a:r>
              <a:rPr lang="en-US" sz="1200" b="0" i="0" u="none" strike="noStrike" kern="1200" dirty="0">
                <a:solidFill>
                  <a:schemeClr val="tx1"/>
                </a:solidFill>
                <a:effectLst/>
                <a:latin typeface="+mn-lt"/>
                <a:ea typeface="+mn-ea"/>
                <a:cs typeface="+mn-cs"/>
              </a:rPr>
              <a:t>As I take your questions, </a:t>
            </a:r>
            <a:r>
              <a:rPr lang="en-US" sz="1200" b="1" i="0" u="none" strike="noStrike" kern="1200" dirty="0">
                <a:solidFill>
                  <a:schemeClr val="tx1"/>
                </a:solidFill>
                <a:effectLst/>
                <a:latin typeface="+mn-lt"/>
                <a:ea typeface="+mn-ea"/>
                <a:cs typeface="+mn-cs"/>
              </a:rPr>
              <a:t>ensure your attendance </a:t>
            </a:r>
            <a:r>
              <a:rPr lang="en-US" sz="1200" b="0" i="0" u="none" strike="noStrike" kern="1200" dirty="0">
                <a:solidFill>
                  <a:schemeClr val="tx1"/>
                </a:solidFill>
                <a:effectLst/>
                <a:latin typeface="+mn-lt"/>
                <a:ea typeface="+mn-ea"/>
                <a:cs typeface="+mn-cs"/>
              </a:rPr>
              <a:t>for this event by following the instructions on the screen. Once you complete this step you will be able to see this event under your CEU Events Account and you will be able to download your certificate of completion.</a:t>
            </a:r>
            <a:endParaRPr lang="en-US" b="0" dirty="0">
              <a:effectLst/>
            </a:endParaRPr>
          </a:p>
          <a:p>
            <a:pPr rtl="0"/>
            <a:br>
              <a:rPr lang="en-US" b="0" dirty="0">
                <a:effectLst/>
              </a:rPr>
            </a:br>
            <a:r>
              <a:rPr lang="en-US" sz="1200" b="1" i="1" u="sng" strike="noStrike" kern="1200" dirty="0">
                <a:solidFill>
                  <a:schemeClr val="tx1"/>
                </a:solidFill>
                <a:effectLst/>
                <a:latin typeface="+mn-lt"/>
                <a:ea typeface="+mn-ea"/>
                <a:cs typeface="+mn-cs"/>
              </a:rPr>
              <a:t>For Instructors: </a:t>
            </a:r>
            <a:r>
              <a:rPr lang="en-US" sz="1200" b="0" i="1" u="none" strike="noStrike" kern="1200" dirty="0">
                <a:solidFill>
                  <a:schemeClr val="tx1"/>
                </a:solidFill>
                <a:effectLst/>
                <a:latin typeface="+mn-lt"/>
                <a:ea typeface="+mn-ea"/>
                <a:cs typeface="+mn-cs"/>
              </a:rPr>
              <a:t>Please confirm the attendance.</a:t>
            </a:r>
          </a:p>
          <a:p>
            <a:pPr rtl="0"/>
            <a:br>
              <a:rPr lang="en-US" b="0" i="1" dirty="0">
                <a:effectLst/>
              </a:rPr>
            </a:br>
            <a:r>
              <a:rPr lang="en-US" sz="1200" b="0" i="1" u="none" strike="noStrike" kern="1200" dirty="0">
                <a:solidFill>
                  <a:schemeClr val="tx1"/>
                </a:solidFill>
                <a:effectLst/>
                <a:latin typeface="+mn-lt"/>
                <a:ea typeface="+mn-ea"/>
                <a:cs typeface="+mn-cs"/>
              </a:rPr>
              <a:t>As an Instructor, sign in to</a:t>
            </a:r>
            <a:r>
              <a:rPr lang="en-US" sz="1200" b="0" i="1" u="none" strike="noStrike" kern="1200" dirty="0">
                <a:solidFill>
                  <a:schemeClr val="tx1"/>
                </a:solidFill>
                <a:effectLst/>
                <a:latin typeface="+mn-lt"/>
                <a:ea typeface="+mn-ea"/>
                <a:cs typeface="+mn-cs"/>
                <a:hlinkClick r:id="rId4"/>
              </a:rPr>
              <a:t> </a:t>
            </a:r>
            <a:r>
              <a:rPr lang="en-US" sz="1200" b="0" i="1" u="sng" strike="noStrike" kern="1200" dirty="0">
                <a:solidFill>
                  <a:schemeClr val="tx1"/>
                </a:solidFill>
                <a:effectLst/>
                <a:latin typeface="+mn-lt"/>
                <a:ea typeface="+mn-ea"/>
                <a:cs typeface="+mn-cs"/>
                <a:hlinkClick r:id="rId4"/>
              </a:rPr>
              <a:t>www.ceuevents.com</a:t>
            </a:r>
            <a:r>
              <a:rPr lang="en-US" sz="1200" b="0" i="1" u="none" strike="noStrike" kern="1200" dirty="0">
                <a:solidFill>
                  <a:schemeClr val="tx1"/>
                </a:solidFill>
                <a:effectLst/>
                <a:latin typeface="+mn-lt"/>
                <a:ea typeface="+mn-ea"/>
                <a:cs typeface="+mn-cs"/>
              </a:rPr>
              <a:t> on your device OR open CEU Events App, mark the attendees present (</a:t>
            </a:r>
            <a:r>
              <a:rPr lang="en-US" sz="1200" b="0" i="1" u="sng" strike="noStrike" kern="1200" dirty="0">
                <a:solidFill>
                  <a:schemeClr val="tx1"/>
                </a:solidFill>
                <a:effectLst/>
                <a:latin typeface="+mn-lt"/>
                <a:ea typeface="+mn-ea"/>
                <a:cs typeface="+mn-cs"/>
                <a:hlinkClick r:id="rId5"/>
              </a:rPr>
              <a:t>https://ceuevents.zendesk.com/hc/en-us/articles/115001211791</a:t>
            </a:r>
            <a:r>
              <a:rPr lang="en-US" sz="1200" b="0" i="1" u="none" strike="noStrike" kern="1200" dirty="0">
                <a:solidFill>
                  <a:schemeClr val="tx1"/>
                </a:solidFill>
                <a:effectLst/>
                <a:latin typeface="+mn-lt"/>
                <a:ea typeface="+mn-ea"/>
                <a:cs typeface="+mn-cs"/>
              </a:rPr>
              <a:t>) and instantly, via their CEU Events Attendee Account, participants will be able to download their Certificate of Completion.</a:t>
            </a:r>
            <a:endParaRPr lang="en-US" b="0" dirty="0">
              <a:effectLst/>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1" u="sng" strike="noStrike" kern="1200" dirty="0">
                <a:solidFill>
                  <a:schemeClr val="tx1"/>
                </a:solidFill>
                <a:effectLst/>
                <a:latin typeface="+mn-lt"/>
                <a:ea typeface="+mn-ea"/>
                <a:cs typeface="+mn-cs"/>
                <a:hlinkClick r:id="rId6"/>
              </a:rPr>
              <a:t>www.ceuevents.com/attendance</a:t>
            </a:r>
            <a:br>
              <a:rPr lang="en-US" dirty="0"/>
            </a:br>
            <a:endParaRPr lang="en-US" dirty="0"/>
          </a:p>
        </p:txBody>
      </p:sp>
      <p:sp>
        <p:nvSpPr>
          <p:cNvPr id="4" name="Slide Number Placeholder 3"/>
          <p:cNvSpPr>
            <a:spLocks noGrp="1"/>
          </p:cNvSpPr>
          <p:nvPr>
            <p:ph type="sldNum" sz="quarter" idx="5"/>
          </p:nvPr>
        </p:nvSpPr>
        <p:spPr/>
        <p:txBody>
          <a:bodyPr/>
          <a:lstStyle/>
          <a:p>
            <a:fld id="{E78FB13F-CAC2-41B8-BD7F-080FDB3367F7}" type="slidenum">
              <a:rPr lang="en-US" smtClean="0"/>
              <a:t>1</a:t>
            </a:fld>
            <a:endParaRPr lang="en-US"/>
          </a:p>
        </p:txBody>
      </p:sp>
    </p:spTree>
    <p:extLst>
      <p:ext uri="{BB962C8B-B14F-4D97-AF65-F5344CB8AC3E}">
        <p14:creationId xmlns:p14="http://schemas.microsoft.com/office/powerpoint/2010/main" val="39620021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2B361-F893-4627-B1A8-6AF6D8F6F0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A5F31DD-E233-4EB3-B07E-DA010EFCDA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919D8B4-307D-4866-AF7F-FD2E30AF8FD2}"/>
              </a:ext>
            </a:extLst>
          </p:cNvPr>
          <p:cNvSpPr>
            <a:spLocks noGrp="1"/>
          </p:cNvSpPr>
          <p:nvPr>
            <p:ph type="dt" sz="half" idx="10"/>
          </p:nvPr>
        </p:nvSpPr>
        <p:spPr/>
        <p:txBody>
          <a:bodyPr/>
          <a:lstStyle/>
          <a:p>
            <a:fld id="{344C7216-226F-4962-929F-44451379B585}" type="datetimeFigureOut">
              <a:rPr lang="en-US" smtClean="0"/>
              <a:t>5/3/24</a:t>
            </a:fld>
            <a:endParaRPr lang="en-US"/>
          </a:p>
        </p:txBody>
      </p:sp>
      <p:sp>
        <p:nvSpPr>
          <p:cNvPr id="5" name="Footer Placeholder 4">
            <a:extLst>
              <a:ext uri="{FF2B5EF4-FFF2-40B4-BE49-F238E27FC236}">
                <a16:creationId xmlns:a16="http://schemas.microsoft.com/office/drawing/2014/main" id="{0119FAD8-BEFA-4A57-A23D-338251A52D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4A5A80-232F-42A5-ACEC-3E87C3068C29}"/>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2592766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5AF71-503C-40D4-974A-10BAA71E0B2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F820FC2-FAF5-40A5-A70F-6DA0020E088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2BC5AA-4666-46ED-AEF9-0CCD4BA0B7B4}"/>
              </a:ext>
            </a:extLst>
          </p:cNvPr>
          <p:cNvSpPr>
            <a:spLocks noGrp="1"/>
          </p:cNvSpPr>
          <p:nvPr>
            <p:ph type="dt" sz="half" idx="10"/>
          </p:nvPr>
        </p:nvSpPr>
        <p:spPr/>
        <p:txBody>
          <a:bodyPr/>
          <a:lstStyle/>
          <a:p>
            <a:fld id="{344C7216-226F-4962-929F-44451379B585}" type="datetimeFigureOut">
              <a:rPr lang="en-US" smtClean="0"/>
              <a:t>5/3/24</a:t>
            </a:fld>
            <a:endParaRPr lang="en-US"/>
          </a:p>
        </p:txBody>
      </p:sp>
      <p:sp>
        <p:nvSpPr>
          <p:cNvPr id="5" name="Footer Placeholder 4">
            <a:extLst>
              <a:ext uri="{FF2B5EF4-FFF2-40B4-BE49-F238E27FC236}">
                <a16:creationId xmlns:a16="http://schemas.microsoft.com/office/drawing/2014/main" id="{1EF2DB5C-C5F0-41AD-812A-929EA4F99A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F1C956-8FC9-4DB6-8BA0-EEF79D59FEAA}"/>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2949445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64B78A4-E50F-46EC-8C6A-A3D3797E0DD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35D77B8-402D-403E-AB0D-6FFD0B3A5F8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BB9237-8D0B-40C4-B4E3-9864586781C7}"/>
              </a:ext>
            </a:extLst>
          </p:cNvPr>
          <p:cNvSpPr>
            <a:spLocks noGrp="1"/>
          </p:cNvSpPr>
          <p:nvPr>
            <p:ph type="dt" sz="half" idx="10"/>
          </p:nvPr>
        </p:nvSpPr>
        <p:spPr/>
        <p:txBody>
          <a:bodyPr/>
          <a:lstStyle/>
          <a:p>
            <a:fld id="{344C7216-226F-4962-929F-44451379B585}" type="datetimeFigureOut">
              <a:rPr lang="en-US" smtClean="0"/>
              <a:t>5/3/24</a:t>
            </a:fld>
            <a:endParaRPr lang="en-US"/>
          </a:p>
        </p:txBody>
      </p:sp>
      <p:sp>
        <p:nvSpPr>
          <p:cNvPr id="5" name="Footer Placeholder 4">
            <a:extLst>
              <a:ext uri="{FF2B5EF4-FFF2-40B4-BE49-F238E27FC236}">
                <a16:creationId xmlns:a16="http://schemas.microsoft.com/office/drawing/2014/main" id="{85DBD2B3-F433-46CC-A5FC-ED686E4D0BC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074B4D-DFC0-44B0-8A64-49F4C672604D}"/>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4235424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B51CD-4D67-4B19-BA09-EBCD399BA24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86B150-4C7F-47F6-B5BD-D8D15775A3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534065-DCFB-479C-A733-AA327476A3FF}"/>
              </a:ext>
            </a:extLst>
          </p:cNvPr>
          <p:cNvSpPr>
            <a:spLocks noGrp="1"/>
          </p:cNvSpPr>
          <p:nvPr>
            <p:ph type="dt" sz="half" idx="10"/>
          </p:nvPr>
        </p:nvSpPr>
        <p:spPr/>
        <p:txBody>
          <a:bodyPr/>
          <a:lstStyle/>
          <a:p>
            <a:fld id="{344C7216-226F-4962-929F-44451379B585}" type="datetimeFigureOut">
              <a:rPr lang="en-US" smtClean="0"/>
              <a:t>5/3/24</a:t>
            </a:fld>
            <a:endParaRPr lang="en-US"/>
          </a:p>
        </p:txBody>
      </p:sp>
      <p:sp>
        <p:nvSpPr>
          <p:cNvPr id="5" name="Footer Placeholder 4">
            <a:extLst>
              <a:ext uri="{FF2B5EF4-FFF2-40B4-BE49-F238E27FC236}">
                <a16:creationId xmlns:a16="http://schemas.microsoft.com/office/drawing/2014/main" id="{B65C2B1F-B8D2-4195-B566-0B143B67B82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A731A0-7549-4014-AA84-58E18D763261}"/>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2936823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E2601-50BE-46B9-AAE2-7C61F0D4C45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DEDE5C-66EC-4CCD-AF23-67A9088CF9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FDFB3F7-E3BB-436D-8049-00134F7CE20F}"/>
              </a:ext>
            </a:extLst>
          </p:cNvPr>
          <p:cNvSpPr>
            <a:spLocks noGrp="1"/>
          </p:cNvSpPr>
          <p:nvPr>
            <p:ph type="dt" sz="half" idx="10"/>
          </p:nvPr>
        </p:nvSpPr>
        <p:spPr/>
        <p:txBody>
          <a:bodyPr/>
          <a:lstStyle/>
          <a:p>
            <a:fld id="{344C7216-226F-4962-929F-44451379B585}" type="datetimeFigureOut">
              <a:rPr lang="en-US" smtClean="0"/>
              <a:t>5/3/24</a:t>
            </a:fld>
            <a:endParaRPr lang="en-US"/>
          </a:p>
        </p:txBody>
      </p:sp>
      <p:sp>
        <p:nvSpPr>
          <p:cNvPr id="5" name="Footer Placeholder 4">
            <a:extLst>
              <a:ext uri="{FF2B5EF4-FFF2-40B4-BE49-F238E27FC236}">
                <a16:creationId xmlns:a16="http://schemas.microsoft.com/office/drawing/2014/main" id="{9E41C1C4-57ED-4217-A9EC-D1020734E25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EF3DE0-795A-4047-9EF0-4E16621D006B}"/>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2065258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19AB7-4030-4276-8F05-55143ABE19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91E8A1C-69A5-41E8-B295-E587D439E0D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E23B2C5-6849-4D8E-AFF5-2CB2E7C8E5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8C9A933-46F4-4785-BB9D-37A73092A3BF}"/>
              </a:ext>
            </a:extLst>
          </p:cNvPr>
          <p:cNvSpPr>
            <a:spLocks noGrp="1"/>
          </p:cNvSpPr>
          <p:nvPr>
            <p:ph type="dt" sz="half" idx="10"/>
          </p:nvPr>
        </p:nvSpPr>
        <p:spPr/>
        <p:txBody>
          <a:bodyPr/>
          <a:lstStyle/>
          <a:p>
            <a:fld id="{344C7216-226F-4962-929F-44451379B585}" type="datetimeFigureOut">
              <a:rPr lang="en-US" smtClean="0"/>
              <a:t>5/3/24</a:t>
            </a:fld>
            <a:endParaRPr lang="en-US"/>
          </a:p>
        </p:txBody>
      </p:sp>
      <p:sp>
        <p:nvSpPr>
          <p:cNvPr id="6" name="Footer Placeholder 5">
            <a:extLst>
              <a:ext uri="{FF2B5EF4-FFF2-40B4-BE49-F238E27FC236}">
                <a16:creationId xmlns:a16="http://schemas.microsoft.com/office/drawing/2014/main" id="{CCF8B8B6-0601-42EC-8F86-C333017E4E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852291-D4ED-416D-89AB-95E31EA43A24}"/>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3806481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F607A-2D5F-4F75-93A5-CEF386E72DE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588504-3C13-4E53-ACCD-5CD3BFD559F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A4FFEDD-B4EF-4BF2-AD49-4DACDBF9BD1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0754990-E2B8-42CE-8C61-4AF8DFF8495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C78245D-D6EE-48CF-A45D-3A8F2468039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18C9CC3-F492-47C6-9583-B02148D6AE69}"/>
              </a:ext>
            </a:extLst>
          </p:cNvPr>
          <p:cNvSpPr>
            <a:spLocks noGrp="1"/>
          </p:cNvSpPr>
          <p:nvPr>
            <p:ph type="dt" sz="half" idx="10"/>
          </p:nvPr>
        </p:nvSpPr>
        <p:spPr/>
        <p:txBody>
          <a:bodyPr/>
          <a:lstStyle/>
          <a:p>
            <a:fld id="{344C7216-226F-4962-929F-44451379B585}" type="datetimeFigureOut">
              <a:rPr lang="en-US" smtClean="0"/>
              <a:t>5/3/24</a:t>
            </a:fld>
            <a:endParaRPr lang="en-US"/>
          </a:p>
        </p:txBody>
      </p:sp>
      <p:sp>
        <p:nvSpPr>
          <p:cNvPr id="8" name="Footer Placeholder 7">
            <a:extLst>
              <a:ext uri="{FF2B5EF4-FFF2-40B4-BE49-F238E27FC236}">
                <a16:creationId xmlns:a16="http://schemas.microsoft.com/office/drawing/2014/main" id="{2B5614F8-113D-401C-ABB6-92851D7D522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7DF48D1-B0D9-4A08-B2CF-C67E1B5346F5}"/>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342135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52719D-ED46-4A9A-A3A4-808E0E66DAB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EBBD774-1A79-43E7-9559-6B863425C522}"/>
              </a:ext>
            </a:extLst>
          </p:cNvPr>
          <p:cNvSpPr>
            <a:spLocks noGrp="1"/>
          </p:cNvSpPr>
          <p:nvPr>
            <p:ph type="dt" sz="half" idx="10"/>
          </p:nvPr>
        </p:nvSpPr>
        <p:spPr/>
        <p:txBody>
          <a:bodyPr/>
          <a:lstStyle/>
          <a:p>
            <a:fld id="{344C7216-226F-4962-929F-44451379B585}" type="datetimeFigureOut">
              <a:rPr lang="en-US" smtClean="0"/>
              <a:t>5/3/24</a:t>
            </a:fld>
            <a:endParaRPr lang="en-US"/>
          </a:p>
        </p:txBody>
      </p:sp>
      <p:sp>
        <p:nvSpPr>
          <p:cNvPr id="4" name="Footer Placeholder 3">
            <a:extLst>
              <a:ext uri="{FF2B5EF4-FFF2-40B4-BE49-F238E27FC236}">
                <a16:creationId xmlns:a16="http://schemas.microsoft.com/office/drawing/2014/main" id="{61BAA2D7-C411-4E93-9826-7FAC53D9DFA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0822563-8918-4930-9573-F89B03EF1E07}"/>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565285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DFCF39-1A8C-494F-8EDC-D8E3D95FA8FE}"/>
              </a:ext>
            </a:extLst>
          </p:cNvPr>
          <p:cNvSpPr>
            <a:spLocks noGrp="1"/>
          </p:cNvSpPr>
          <p:nvPr>
            <p:ph type="dt" sz="half" idx="10"/>
          </p:nvPr>
        </p:nvSpPr>
        <p:spPr/>
        <p:txBody>
          <a:bodyPr/>
          <a:lstStyle/>
          <a:p>
            <a:fld id="{344C7216-226F-4962-929F-44451379B585}" type="datetimeFigureOut">
              <a:rPr lang="en-US" smtClean="0"/>
              <a:t>5/3/24</a:t>
            </a:fld>
            <a:endParaRPr lang="en-US"/>
          </a:p>
        </p:txBody>
      </p:sp>
      <p:sp>
        <p:nvSpPr>
          <p:cNvPr id="3" name="Footer Placeholder 2">
            <a:extLst>
              <a:ext uri="{FF2B5EF4-FFF2-40B4-BE49-F238E27FC236}">
                <a16:creationId xmlns:a16="http://schemas.microsoft.com/office/drawing/2014/main" id="{000AAE25-F667-4002-BE98-47C30241790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7D3F139-887E-47CD-8B55-46B295C5CADD}"/>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231840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67110-1A43-4F3B-8F93-2DE742403A5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005F5A7-4BDE-40A1-BE83-6C1DDF4D3D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F09D63E-FC64-4323-A4D4-A7EE441ADA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41619F9-3294-4955-A761-ABBB9DD21CC7}"/>
              </a:ext>
            </a:extLst>
          </p:cNvPr>
          <p:cNvSpPr>
            <a:spLocks noGrp="1"/>
          </p:cNvSpPr>
          <p:nvPr>
            <p:ph type="dt" sz="half" idx="10"/>
          </p:nvPr>
        </p:nvSpPr>
        <p:spPr/>
        <p:txBody>
          <a:bodyPr/>
          <a:lstStyle/>
          <a:p>
            <a:fld id="{344C7216-226F-4962-929F-44451379B585}" type="datetimeFigureOut">
              <a:rPr lang="en-US" smtClean="0"/>
              <a:t>5/3/24</a:t>
            </a:fld>
            <a:endParaRPr lang="en-US"/>
          </a:p>
        </p:txBody>
      </p:sp>
      <p:sp>
        <p:nvSpPr>
          <p:cNvPr id="6" name="Footer Placeholder 5">
            <a:extLst>
              <a:ext uri="{FF2B5EF4-FFF2-40B4-BE49-F238E27FC236}">
                <a16:creationId xmlns:a16="http://schemas.microsoft.com/office/drawing/2014/main" id="{6087EE70-FE46-4D97-A5A9-F59EC3B1E5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694D9C-EF00-4EE9-A59A-0F0ECCBF5962}"/>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3893585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5A6DF3-BA19-4A7B-9131-37C0EF37B4F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B5DCDDA-7B23-4CD8-8288-BDC94272D4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BEFBB29-63F8-4D1E-9A41-BF2D9BE981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D07CF5B-3901-453A-BAD3-7FCA8C990525}"/>
              </a:ext>
            </a:extLst>
          </p:cNvPr>
          <p:cNvSpPr>
            <a:spLocks noGrp="1"/>
          </p:cNvSpPr>
          <p:nvPr>
            <p:ph type="dt" sz="half" idx="10"/>
          </p:nvPr>
        </p:nvSpPr>
        <p:spPr/>
        <p:txBody>
          <a:bodyPr/>
          <a:lstStyle/>
          <a:p>
            <a:fld id="{344C7216-226F-4962-929F-44451379B585}" type="datetimeFigureOut">
              <a:rPr lang="en-US" smtClean="0"/>
              <a:t>5/3/24</a:t>
            </a:fld>
            <a:endParaRPr lang="en-US"/>
          </a:p>
        </p:txBody>
      </p:sp>
      <p:sp>
        <p:nvSpPr>
          <p:cNvPr id="6" name="Footer Placeholder 5">
            <a:extLst>
              <a:ext uri="{FF2B5EF4-FFF2-40B4-BE49-F238E27FC236}">
                <a16:creationId xmlns:a16="http://schemas.microsoft.com/office/drawing/2014/main" id="{78E58E0F-F926-49DE-8F82-C29FF2E046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3E7FC9-EF31-4DFB-878D-E3EC16736C93}"/>
              </a:ext>
            </a:extLst>
          </p:cNvPr>
          <p:cNvSpPr>
            <a:spLocks noGrp="1"/>
          </p:cNvSpPr>
          <p:nvPr>
            <p:ph type="sldNum" sz="quarter" idx="12"/>
          </p:nvPr>
        </p:nvSpPr>
        <p:spPr/>
        <p:txBody>
          <a:bodyPr/>
          <a:lstStyle/>
          <a:p>
            <a:fld id="{994CAD29-68EB-4A27-882C-29B11410D933}" type="slidenum">
              <a:rPr lang="en-US" smtClean="0"/>
              <a:t>‹#›</a:t>
            </a:fld>
            <a:endParaRPr lang="en-US"/>
          </a:p>
        </p:txBody>
      </p:sp>
    </p:spTree>
    <p:extLst>
      <p:ext uri="{BB962C8B-B14F-4D97-AF65-F5344CB8AC3E}">
        <p14:creationId xmlns:p14="http://schemas.microsoft.com/office/powerpoint/2010/main" val="4197887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6DBBC5-A80D-420E-8053-80CFA22B49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B2ACA2-5B1B-42BD-892F-55261248B41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C238D9-3E42-4881-9CCC-5F38A2FA06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4C7216-226F-4962-929F-44451379B585}" type="datetimeFigureOut">
              <a:rPr lang="en-US" smtClean="0"/>
              <a:t>5/3/24</a:t>
            </a:fld>
            <a:endParaRPr lang="en-US"/>
          </a:p>
        </p:txBody>
      </p:sp>
      <p:sp>
        <p:nvSpPr>
          <p:cNvPr id="5" name="Footer Placeholder 4">
            <a:extLst>
              <a:ext uri="{FF2B5EF4-FFF2-40B4-BE49-F238E27FC236}">
                <a16:creationId xmlns:a16="http://schemas.microsoft.com/office/drawing/2014/main" id="{A05B9924-3EBE-46AF-9CF9-59710B9B74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860F8AD-E6C0-42E8-9182-8EF9A3412A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4CAD29-68EB-4A27-882C-29B11410D933}" type="slidenum">
              <a:rPr lang="en-US" smtClean="0"/>
              <a:t>‹#›</a:t>
            </a:fld>
            <a:endParaRPr lang="en-US"/>
          </a:p>
        </p:txBody>
      </p:sp>
    </p:spTree>
    <p:extLst>
      <p:ext uri="{BB962C8B-B14F-4D97-AF65-F5344CB8AC3E}">
        <p14:creationId xmlns:p14="http://schemas.microsoft.com/office/powerpoint/2010/main" val="7253949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close-up of a qr code&#10;&#10;Description automatically generated">
            <a:extLst>
              <a:ext uri="{FF2B5EF4-FFF2-40B4-BE49-F238E27FC236}">
                <a16:creationId xmlns:a16="http://schemas.microsoft.com/office/drawing/2014/main" id="{4038AE3C-4A9B-1818-56BB-37BBE791CC29}"/>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extBox 1">
            <a:extLst>
              <a:ext uri="{FF2B5EF4-FFF2-40B4-BE49-F238E27FC236}">
                <a16:creationId xmlns:a16="http://schemas.microsoft.com/office/drawing/2014/main" id="{6209A616-FAC7-4763-8145-847D5DE1C610}"/>
              </a:ext>
            </a:extLst>
          </p:cNvPr>
          <p:cNvSpPr txBox="1"/>
          <p:nvPr/>
        </p:nvSpPr>
        <p:spPr>
          <a:xfrm>
            <a:off x="546413" y="2752659"/>
            <a:ext cx="4643252" cy="1569660"/>
          </a:xfrm>
          <a:prstGeom prst="rect">
            <a:avLst/>
          </a:prstGeom>
          <a:noFill/>
        </p:spPr>
        <p:txBody>
          <a:bodyPr wrap="square" rtlCol="0">
            <a:spAutoFit/>
          </a:bodyPr>
          <a:lstStyle/>
          <a:p>
            <a:pPr algn="ctr"/>
            <a:r>
              <a:rPr lang="en-US" sz="9600" spc="600" dirty="0" err="1">
                <a:latin typeface="Arial Black" panose="020B0A04020102020204" pitchFamily="34" charset="0"/>
                <a:cs typeface="Aharoni" panose="020B0604020202020204" pitchFamily="2" charset="-79"/>
              </a:rPr>
              <a:t>xxxx</a:t>
            </a:r>
            <a:endParaRPr lang="en-US" sz="9600" spc="600" dirty="0">
              <a:latin typeface="Arial Black" panose="020B0A04020102020204" pitchFamily="34" charset="0"/>
              <a:cs typeface="Aharoni" panose="020B0604020202020204" pitchFamily="2" charset="-79"/>
            </a:endParaRPr>
          </a:p>
        </p:txBody>
      </p:sp>
    </p:spTree>
    <p:extLst>
      <p:ext uri="{BB962C8B-B14F-4D97-AF65-F5344CB8AC3E}">
        <p14:creationId xmlns:p14="http://schemas.microsoft.com/office/powerpoint/2010/main" val="12718203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7848</TotalTime>
  <Words>186</Words>
  <Application>Microsoft Macintosh PowerPoint</Application>
  <PresentationFormat>Widescreen</PresentationFormat>
  <Paragraphs>11</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Black</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Martin Siwy</dc:creator>
  <cp:lastModifiedBy>Mandy Moore</cp:lastModifiedBy>
  <cp:revision>26</cp:revision>
  <dcterms:created xsi:type="dcterms:W3CDTF">2020-01-06T19:29:33Z</dcterms:created>
  <dcterms:modified xsi:type="dcterms:W3CDTF">2024-05-03T16:46:54Z</dcterms:modified>
</cp:coreProperties>
</file>