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209"/>
    <p:restoredTop sz="68571"/>
  </p:normalViewPr>
  <p:slideViewPr>
    <p:cSldViewPr snapToGrid="0" snapToObjects="1" showGuides="1">
      <p:cViewPr varScale="1">
        <p:scale>
          <a:sx n="81" d="100"/>
          <a:sy n="81" d="100"/>
        </p:scale>
        <p:origin x="800" y="1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FFC82A-1887-6E47-88A8-D56FA3FBB67C}" type="datetimeFigureOut">
              <a:rPr lang="en-US" smtClean="0"/>
              <a:t>5/3/24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0EFF56-7468-D149-9C62-11F2CB6FAD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83261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ceuevents.zendesk.com/hc/en-us/articles/360022509031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://www.ceuevents.com/attendance" TargetMode="External"/><Relationship Id="rId5" Type="http://schemas.openxmlformats.org/officeDocument/2006/relationships/hyperlink" Target="https://ceuevents.zendesk.com/hc/en-us/articles/115001211791)" TargetMode="External"/><Relationship Id="rId4" Type="http://schemas.openxmlformats.org/officeDocument/2006/relationships/hyperlink" Target="http://www.ceuevents.com/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US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Attendance</a:t>
            </a:r>
          </a:p>
          <a:p>
            <a:pPr rtl="0"/>
            <a:endParaRPr lang="en-US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en-US" sz="1200" b="1" i="0" u="sng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Pour les </a:t>
            </a:r>
            <a:r>
              <a:rPr lang="en-US" sz="1200" b="1" i="0" u="sng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instructeurs</a:t>
            </a:r>
            <a:r>
              <a:rPr lang="en-US" sz="1200" b="0" i="0" u="sng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: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Saisissez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le code de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l'événement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dans la zone de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texte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située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au-dessus des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tirets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pour que les participants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puissent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prendre note. Nous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vous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recommandons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saisir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des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lettres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minuscules.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Où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trouver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le code unique pour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cet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événement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? </a:t>
            </a:r>
            <a:r>
              <a:rPr lang="en-US" sz="1200" b="0" i="0" u="sng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https://ceuevents.zendesk.com/hc/en-us/articles/360022509031</a:t>
            </a:r>
            <a:endParaRPr lang="en-US" sz="1200" b="0" i="0" u="sng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endParaRPr lang="en-US" b="0" dirty="0">
              <a:effectLst/>
            </a:endParaRPr>
          </a:p>
          <a:p>
            <a:pPr rtl="0"/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Alors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je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réponds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vos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questions,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assurez-vous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votre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participation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cet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événement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suivant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les instructions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l'écran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Une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fois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vous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aurez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complété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cette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étape,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vous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pourrez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voir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cet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événement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dans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votre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CEU Events Account et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vous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pourrez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télécharger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votre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certificat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complétion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rtl="0"/>
            <a:endParaRPr lang="en-US" b="0" dirty="0">
              <a:effectLst/>
            </a:endParaRPr>
          </a:p>
          <a:p>
            <a:pPr rtl="0"/>
            <a:r>
              <a:rPr lang="en-US" sz="1200" b="1" i="0" u="sng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Pour les </a:t>
            </a:r>
            <a:r>
              <a:rPr lang="en-US" sz="1200" b="1" i="0" u="sng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instructeurs</a:t>
            </a:r>
            <a:r>
              <a:rPr lang="en-US" sz="1200" b="0" i="0" u="sng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Veuillez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confirmer la participation.</a:t>
            </a:r>
          </a:p>
          <a:p>
            <a:pPr rtl="0"/>
            <a:endParaRPr lang="en-US" b="0" dirty="0">
              <a:effectLst/>
            </a:endParaRPr>
          </a:p>
          <a:p>
            <a:pPr rtl="0"/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tant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qu'instructeur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connectez-vous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sng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www.ceuevents.com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partir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votre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appareil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OU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ouvrez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CEU Events App,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indiquez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les participants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présents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US" sz="1200" b="0" i="0" u="sng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5"/>
              </a:rPr>
              <a:t>https://ceuevents.zendesk.com/hc/en-us/articles/115001211791)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et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instantanément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via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leur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CEU Events Attendee Account, les participants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pourront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télécharger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leur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certificat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complétion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rtl="0"/>
            <a:endParaRPr lang="en-US" b="0" dirty="0">
              <a:effectLst/>
            </a:endParaRPr>
          </a:p>
          <a:p>
            <a:pPr rtl="0"/>
            <a:r>
              <a:rPr lang="en-US" sz="1200" b="0" i="0" u="sng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6"/>
              </a:rPr>
              <a:t>www.ceuevents.com/attendance</a:t>
            </a:r>
            <a:endParaRPr lang="en-US" b="0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0EFF56-7468-D149-9C62-11F2CB6FAD1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70945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33411-70D2-ED4A-A63A-3F2A12F13A70}" type="datetimeFigureOut">
              <a:rPr lang="en-US" smtClean="0"/>
              <a:t>5/3/24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34435-3933-E940-B5A2-5D40045AA4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70300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33411-70D2-ED4A-A63A-3F2A12F13A70}" type="datetimeFigureOut">
              <a:rPr lang="en-US" smtClean="0"/>
              <a:t>5/3/24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34435-3933-E940-B5A2-5D40045AA4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29091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33411-70D2-ED4A-A63A-3F2A12F13A70}" type="datetimeFigureOut">
              <a:rPr lang="en-US" smtClean="0"/>
              <a:t>5/3/24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34435-3933-E940-B5A2-5D40045AA4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32265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33411-70D2-ED4A-A63A-3F2A12F13A70}" type="datetimeFigureOut">
              <a:rPr lang="en-US" smtClean="0"/>
              <a:t>5/3/24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34435-3933-E940-B5A2-5D40045AA4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77621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33411-70D2-ED4A-A63A-3F2A12F13A70}" type="datetimeFigureOut">
              <a:rPr lang="en-US" smtClean="0"/>
              <a:t>5/3/24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34435-3933-E940-B5A2-5D40045AA4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4761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33411-70D2-ED4A-A63A-3F2A12F13A70}" type="datetimeFigureOut">
              <a:rPr lang="en-US" smtClean="0"/>
              <a:t>5/3/24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34435-3933-E940-B5A2-5D40045AA4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234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33411-70D2-ED4A-A63A-3F2A12F13A70}" type="datetimeFigureOut">
              <a:rPr lang="en-US" smtClean="0"/>
              <a:t>5/3/24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34435-3933-E940-B5A2-5D40045AA4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52871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33411-70D2-ED4A-A63A-3F2A12F13A70}" type="datetimeFigureOut">
              <a:rPr lang="en-US" smtClean="0"/>
              <a:t>5/3/24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34435-3933-E940-B5A2-5D40045AA4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58526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33411-70D2-ED4A-A63A-3F2A12F13A70}" type="datetimeFigureOut">
              <a:rPr lang="en-US" smtClean="0"/>
              <a:t>5/3/24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34435-3933-E940-B5A2-5D40045AA4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20369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33411-70D2-ED4A-A63A-3F2A12F13A70}" type="datetimeFigureOut">
              <a:rPr lang="en-US" smtClean="0"/>
              <a:t>5/3/24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34435-3933-E940-B5A2-5D40045AA4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6625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33411-70D2-ED4A-A63A-3F2A12F13A70}" type="datetimeFigureOut">
              <a:rPr lang="en-US" smtClean="0"/>
              <a:t>5/3/24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34435-3933-E940-B5A2-5D40045AA4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7413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F33411-70D2-ED4A-A63A-3F2A12F13A70}" type="datetimeFigureOut">
              <a:rPr lang="en-US" smtClean="0"/>
              <a:t>5/3/24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234435-3933-E940-B5A2-5D40045AA4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93048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close-up of a card&#10;&#10;Description automatically generated">
            <a:extLst>
              <a:ext uri="{FF2B5EF4-FFF2-40B4-BE49-F238E27FC236}">
                <a16:creationId xmlns:a16="http://schemas.microsoft.com/office/drawing/2014/main" id="{C233E682-C82E-4AE5-10E1-9FFD0DE4AAD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0"/>
            <a:ext cx="9135071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48DF07B-B068-4A4E-AFD6-8AEEE7917840}"/>
              </a:ext>
            </a:extLst>
          </p:cNvPr>
          <p:cNvSpPr txBox="1"/>
          <p:nvPr/>
        </p:nvSpPr>
        <p:spPr>
          <a:xfrm>
            <a:off x="-177421" y="2726056"/>
            <a:ext cx="46432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spc="600">
                <a:latin typeface="Arial Black" panose="020B0A04020102020204" pitchFamily="34" charset="0"/>
                <a:cs typeface="Aharoni" panose="020B0604020202020204" pitchFamily="2" charset="-79"/>
              </a:rPr>
              <a:t>xxxx</a:t>
            </a:r>
            <a:endParaRPr lang="en-US" sz="7200" spc="600" dirty="0">
              <a:latin typeface="Arial Black" panose="020B0A04020102020204" pitchFamily="34" charset="0"/>
              <a:cs typeface="Aharoni" panose="020B0604020202020204" pitchFamily="2" charset="-79"/>
            </a:endParaRPr>
          </a:p>
        </p:txBody>
      </p:sp>
      <p:pic>
        <p:nvPicPr>
          <p:cNvPr id="5" name="Picture 10" descr="Flag of Canada - Wikipedia">
            <a:extLst>
              <a:ext uri="{FF2B5EF4-FFF2-40B4-BE49-F238E27FC236}">
                <a16:creationId xmlns:a16="http://schemas.microsoft.com/office/drawing/2014/main" id="{E4DDCF6C-EED7-BA4A-9318-3E23615E7F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929" y="6592389"/>
            <a:ext cx="391886" cy="195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72559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572</TotalTime>
  <Words>191</Words>
  <Application>Microsoft Macintosh PowerPoint</Application>
  <PresentationFormat>On-screen Show (4:3)</PresentationFormat>
  <Paragraphs>13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Arial Black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Moore, Amanda</dc:creator>
  <cp:lastModifiedBy>Mandy Moore</cp:lastModifiedBy>
  <cp:revision>12</cp:revision>
  <dcterms:created xsi:type="dcterms:W3CDTF">2021-09-08T16:25:26Z</dcterms:created>
  <dcterms:modified xsi:type="dcterms:W3CDTF">2024-05-03T16:46:29Z</dcterms:modified>
</cp:coreProperties>
</file>